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A3CE0F-5CF2-411F-8B7A-9CE0EA190BC8}" v="1" dt="2023-06-13T14:50:28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C60A-6BEF-B89C-A4B1-E7A1446FD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1A248-C2F3-E416-75EA-ECF3A5153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C4950-E2E4-3063-F65F-422BF26B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163E-C49C-4100-9389-0EBB8F86E46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3F132-582D-11F8-6619-EA8C6117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73A66-54FA-B52D-2FBE-C45BF909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2D04-EBFC-41BC-9A94-EDE00D6A0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36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C0FE8-B4B0-B856-EAE1-F2E8B30AC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6FEF41-CBAA-61AF-F129-4723937EC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0429F-816A-94E3-5F15-0079DD962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163E-C49C-4100-9389-0EBB8F86E46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1AE1A-367F-19C7-1AFA-483A10D1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FBEEB-D6FE-6F36-7E8E-E9AB9EC7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2D04-EBFC-41BC-9A94-EDE00D6A0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2E19EE-CC9E-54E3-477A-FA89FD923F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B3675-C137-86A2-D3F9-41E871D8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DC68-1919-CF87-C7D9-BFCA9168B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163E-C49C-4100-9389-0EBB8F86E46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3D46C-5414-110F-AFD4-78E433119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35E29-79BF-0858-3BCA-EC0DDAE6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2D04-EBFC-41BC-9A94-EDE00D6A0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8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FAF6-8B51-7E84-51F0-B0E5DC725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459A6-A75A-AEAD-C05B-B5C043452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8F54B-7814-C5D7-ECBC-D800F0D3D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163E-C49C-4100-9389-0EBB8F86E46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5F50A-8FF2-0E59-1F3B-8E8E385B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00EF2-9BF6-71F2-24A9-C2BEDBDA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2D04-EBFC-41BC-9A94-EDE00D6A0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6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A38C7-AD31-8B24-D980-EA2B009F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A9596-A29D-BDC3-93EE-BD5523B36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202EA-2B72-4C4B-E4D1-D7C28DE36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163E-C49C-4100-9389-0EBB8F86E46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48FD4-ED81-437F-EB3B-D5075F6D0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02DD7-4C85-D08B-3B55-0553DCF71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2D04-EBFC-41BC-9A94-EDE00D6A0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5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AA81F-CF73-D79E-E56B-CC200E81A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22FD2-605D-C2D2-702B-06DE5E0850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424E99-13CB-C342-1C41-0B5371317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FDFC9-2AA0-6C26-593B-5BF7635B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163E-C49C-4100-9389-0EBB8F86E46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AA7B0-894C-CC6B-37BF-7A030449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94989-67D7-AE4C-6C4E-CAD1EE97C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2D04-EBFC-41BC-9A94-EDE00D6A0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4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E4E31-403D-AAA0-D719-658EE1F82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A0634-594A-4600-21F3-834C2090B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7DDA9-20E6-58DD-F289-E05C675B8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2ADDDE-D072-18BB-9F35-4F18641C7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B24F44-AB52-7471-C782-C589AF3A0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086CF4-A35F-BBB6-D45F-E548AED3A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163E-C49C-4100-9389-0EBB8F86E46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D2769C-82BF-CA2B-3337-16CE772EA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F37D1F-6C51-D571-7FF5-E2E81E37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2D04-EBFC-41BC-9A94-EDE00D6A0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6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64461-9D3D-8AEE-3154-506FA1C6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BE153-9A8E-7549-CF94-D0E8734F4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163E-C49C-4100-9389-0EBB8F86E46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4F0E76-5C2A-7963-8E7A-DF868A139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78BFB-83C0-6F40-A583-D6C23EC9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2D04-EBFC-41BC-9A94-EDE00D6A0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2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1C293D-324D-47CB-FAA7-6A00B3BB3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163E-C49C-4100-9389-0EBB8F86E46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B409C-A077-F901-11FC-FDF5C9683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D1FB8-F0C6-3783-6CF8-707EFCBE9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2D04-EBFC-41BC-9A94-EDE00D6A0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3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95E1-0FD0-F399-4536-5BE3E89B8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6D477-9C0D-2FDC-C9B1-5C1CC7E18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E0D07-4159-7D0B-C657-8E91BCDF1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80B1B-3BCB-6529-49E1-57C01D029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163E-C49C-4100-9389-0EBB8F86E46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58F16-B326-C2AE-8BC6-EB74F596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EE482-B5CC-2630-0B70-6F718D12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2D04-EBFC-41BC-9A94-EDE00D6A0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6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157A-9905-D2EC-8248-CE154F8F5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FCC7DB-E18D-67E4-2A27-C456BDD21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FDC54-0986-BF7D-37A3-5129D3A29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95820-67B9-BB8B-57E4-4B1518B6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163E-C49C-4100-9389-0EBB8F86E46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9A9A0-1B76-53E9-CD30-20E735CFE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FBBD1-59D4-4559-3C47-0F1C3F08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2D04-EBFC-41BC-9A94-EDE00D6A0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76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25EBD2-1139-4C99-A922-3BA91FC64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CBCF2-8108-140E-379D-1EC41CD6D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06DE7-4E48-D968-1F6E-CCDE109055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D163E-C49C-4100-9389-0EBB8F86E46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E0776-B8C0-9B5E-6245-F31BB736C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51191-EA15-C1E8-DD24-5F6F345DE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92D04-EBFC-41BC-9A94-EDE00D6A0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07DBFC-FA6A-42CE-42BD-DF25FCF8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480525-55C5-00D4-7975-4C67903AE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13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0909A4-613D-C7C5-3368-CD18FCA11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66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FF634F-7199-9273-C632-5DA12AB7B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86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D7E07-13C8-E01D-CB32-0A05AC76C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90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40CAD1-2BEC-00AD-BE4F-B5B2A3E26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75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63B05C-D439-EBDE-6B29-3104CBE56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000D8-E2A8-C031-D645-6CB66D7EE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39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1C3263-3AD3-CAA5-C80D-374818447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9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3478A3-A16F-2AFE-FACA-5F60869AD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23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F9FFC-E08D-5FA5-A441-ACFE28977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05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D46040-EDDD-3F1D-9920-0CCAAE9F5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981" y="383176"/>
            <a:ext cx="9190287" cy="609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49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E1FF0F-CA94-9667-9C90-6CFF631AA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45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D1FFC5-ACD8-40C6-7C72-600806616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80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A6054B-9642-8BAE-C192-EA7B4C71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63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513C8F-DEBA-542E-EBFC-BE2C9D82E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14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51448-B424-EFA6-1073-5CBDF9344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43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E53C11-D2E5-71FD-C298-8959698A7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77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C5F31-B36F-3E6C-5EE7-FA856C08A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08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60158A-5C1E-0E7C-A7C7-5193FAD76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34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AB299A-795C-E7F9-C474-DDE8726A3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68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FF40E0-FEF8-E9B2-1E86-4C2BAE0CC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4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A615-0A4A-0B73-9D58-45F9358F0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32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60A7BC-92D1-971B-8BE7-AB414EB13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4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901D12-500F-9872-19CE-D789FE230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43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1D2E6-74AA-D58C-AE21-58D0B1318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40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592B42-868B-E284-E5CE-562526C43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60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C69173-6F1F-B9A3-29B4-E4D6322A4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23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4256A9-0B9E-9D1B-BFA1-B57E33A44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0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3F7BA-D980-886C-92BD-5B1B51CD2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47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18503-A5C8-0AED-9C97-E8D0BB5A5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60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FC8AC4-212C-FF5D-2A71-8114B4F54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21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26CE43-4173-6687-533A-68319A2D0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82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74355-58A7-F5AF-6214-CCEBD0310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27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4EAAD9-34A6-662F-DA79-DBC85C4D2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82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C8ED3D-1DD0-8F4E-5359-9FECA5C79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77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A61B98-34DF-5EB7-7A45-49C51DD07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83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4CFB2E-3F83-ADB7-C9BF-5781A4802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07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425A47-F5F4-C187-4BD2-9FEED6170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88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1E373-3F7A-1477-1067-729407E8E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10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F365E-82CC-0AF3-BD3A-FBF93F8E5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30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06238A-CA20-6179-8568-10C280AB3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152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7163C4-B6D5-8AEF-B47D-C477A77B5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028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E5F07-A1AF-374F-BE19-2BA956957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7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4AFBC-D6FF-1C8C-14E9-7DA5B7DE1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846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5EBB6A-038F-C49E-2244-507A9AF2A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94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77A761-F4D4-172E-B04A-9267E8AB7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558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CB1496-EAEA-CFC0-7A9C-BB3FA1C2F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401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A64E95-03F8-00F0-0C59-8F39146F1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449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5C76F3-ABD3-5D7E-435F-6EB792C24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422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EF1950-372F-D916-1E6E-988BF42D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794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BE6B3-D0C2-28B8-5762-7BAB563DB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807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E974BB-0F64-A5F3-6A0C-CF5B04FDE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965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221B79-C8D2-B965-587D-DD97C4295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512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652A51-6117-68B3-35B8-C040DF5BC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54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8E1CB4-5FD9-B256-699F-9B1940D9B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740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9D12A-39D6-115D-DDD8-421F03566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013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95E702-B400-8F00-38D6-D732E6441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47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E754D3-DC32-DA62-056C-F23D1067C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785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04124-14D1-2A21-1941-348F39139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486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98353-605D-FB5F-E3B9-841E89641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607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5D3AF2-D9F7-9D21-DE43-F82D4ACDD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225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EA1D9F-DF5A-5A40-D224-1020F313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542925"/>
            <a:ext cx="86868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33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033196-CBE5-132B-779E-E96FC5263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8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650966-F2EE-03D3-7B61-CF909FCBC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23825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94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A4B5FD-0EB1-8859-5C88-2C0AEAD4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2" y="0"/>
            <a:ext cx="455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73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32D48EB71C7C438AFFB403D60B5940" ma:contentTypeVersion="11" ma:contentTypeDescription="Create a new document." ma:contentTypeScope="" ma:versionID="c969ed1795b9a33188e75c0549e24c89">
  <xsd:schema xmlns:xsd="http://www.w3.org/2001/XMLSchema" xmlns:xs="http://www.w3.org/2001/XMLSchema" xmlns:p="http://schemas.microsoft.com/office/2006/metadata/properties" xmlns:ns2="c94dd120-3bd4-4676-97cc-c4213da106c0" xmlns:ns3="0401509a-36d5-4d21-98cb-88791c8e9242" targetNamespace="http://schemas.microsoft.com/office/2006/metadata/properties" ma:root="true" ma:fieldsID="30b7fdd55c762c494ec7e386d1fe5bd6" ns2:_="" ns3:_="">
    <xsd:import namespace="c94dd120-3bd4-4676-97cc-c4213da106c0"/>
    <xsd:import namespace="0401509a-36d5-4d21-98cb-88791c8e92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dd120-3bd4-4676-97cc-c4213da106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871f771-ab78-46b7-810c-7667649bb9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01509a-36d5-4d21-98cb-88791c8e924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2744a61-96e8-4472-926c-080345708156}" ma:internalName="TaxCatchAll" ma:showField="CatchAllData" ma:web="0401509a-36d5-4d21-98cb-88791c8e92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A819CC-36B9-4FBB-B032-CCEA7280C1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4dd120-3bd4-4676-97cc-c4213da106c0"/>
    <ds:schemaRef ds:uri="0401509a-36d5-4d21-98cb-88791c8e92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A49D84-AA0B-4F86-9B6E-93038484ED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Widescreen</PresentationFormat>
  <Paragraphs>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Lancaster, Chanel I NAF (USA)</dc:creator>
  <cp:lastModifiedBy>Borrero, Stephanie NAF SOUTHCOM USAG (USA)</cp:lastModifiedBy>
  <cp:revision>2</cp:revision>
  <dcterms:created xsi:type="dcterms:W3CDTF">2023-06-13T12:54:04Z</dcterms:created>
  <dcterms:modified xsi:type="dcterms:W3CDTF">2023-06-14T15:09:38Z</dcterms:modified>
</cp:coreProperties>
</file>