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9144000" cy="73152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3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5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89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3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2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4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3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6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78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1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40E17-FA6B-49CF-A8E3-B778A2E7275A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A30E-0E99-427D-A189-2CA367781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16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FB5B57D-38C4-6C22-6B69-A1F00747A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2441448"/>
            <a:ext cx="4178808" cy="48737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C99D0-5B9B-B87A-434F-DCA8FE206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78808" y="1819657"/>
            <a:ext cx="4965191" cy="534924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474B26-5868-4BA7-638C-7033862BBB17}"/>
              </a:ext>
            </a:extLst>
          </p:cNvPr>
          <p:cNvSpPr txBox="1"/>
          <p:nvPr/>
        </p:nvSpPr>
        <p:spPr>
          <a:xfrm>
            <a:off x="274320" y="329184"/>
            <a:ext cx="9025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10x10 Canopy                                                                20X10 Canopy    </a:t>
            </a:r>
          </a:p>
          <a:p>
            <a:r>
              <a:rPr lang="en-US" dirty="0"/>
              <a:t>12x12 Canopy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8613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84B567-09B7-98E5-CCCC-ED73F396C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4952"/>
            <a:ext cx="6016162" cy="418534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B38B12-FDD6-AC7D-B535-53F0E224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058" y="2862073"/>
            <a:ext cx="3148925" cy="4443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8F3CDD-81E8-A801-CEAA-77B7082230FF}"/>
              </a:ext>
            </a:extLst>
          </p:cNvPr>
          <p:cNvSpPr txBox="1"/>
          <p:nvPr/>
        </p:nvSpPr>
        <p:spPr>
          <a:xfrm>
            <a:off x="690372" y="1453896"/>
            <a:ext cx="2473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IGLOO ICE Chest Glide </a:t>
            </a:r>
          </a:p>
          <a:p>
            <a:r>
              <a:rPr lang="en-US" sz="2000" dirty="0"/>
              <a:t>110qt                                                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E6147-74FA-B612-AB12-E79EF97950F8}"/>
              </a:ext>
            </a:extLst>
          </p:cNvPr>
          <p:cNvSpPr txBox="1"/>
          <p:nvPr/>
        </p:nvSpPr>
        <p:spPr>
          <a:xfrm>
            <a:off x="5867058" y="1051561"/>
            <a:ext cx="3039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Uline Cooler (18” x 10” x 12”)</a:t>
            </a:r>
          </a:p>
        </p:txBody>
      </p:sp>
    </p:spTree>
    <p:extLst>
      <p:ext uri="{BB962C8B-B14F-4D97-AF65-F5344CB8AC3E}">
        <p14:creationId xmlns:p14="http://schemas.microsoft.com/office/powerpoint/2010/main" val="245661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20D2F5-5E28-21F3-74AD-B28F4A072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9473" cy="2859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E93216-460E-DF30-0E11-9495B3B77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97" y="3831336"/>
            <a:ext cx="5280803" cy="348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B2B510-E020-DC62-17CA-79E38B25B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352544"/>
            <a:ext cx="3046866" cy="29626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59964E-F21A-E4B4-E101-1718195AC75A}"/>
              </a:ext>
            </a:extLst>
          </p:cNvPr>
          <p:cNvSpPr txBox="1"/>
          <p:nvPr/>
        </p:nvSpPr>
        <p:spPr>
          <a:xfrm>
            <a:off x="3136392" y="356616"/>
            <a:ext cx="3148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Plastic Folding Chair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15FAD4-CE82-D3B8-30BE-ACCEE7E21276}"/>
              </a:ext>
            </a:extLst>
          </p:cNvPr>
          <p:cNvSpPr txBox="1"/>
          <p:nvPr/>
        </p:nvSpPr>
        <p:spPr>
          <a:xfrm>
            <a:off x="89526" y="3429001"/>
            <a:ext cx="28594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Weber Grill (Charcoal)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1A0862-4675-BA48-7D44-79BAD0880C8E}"/>
              </a:ext>
            </a:extLst>
          </p:cNvPr>
          <p:cNvSpPr txBox="1"/>
          <p:nvPr/>
        </p:nvSpPr>
        <p:spPr>
          <a:xfrm>
            <a:off x="5358384" y="3344918"/>
            <a:ext cx="2505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Folding Half Table </a:t>
            </a:r>
          </a:p>
        </p:txBody>
      </p:sp>
    </p:spTree>
    <p:extLst>
      <p:ext uri="{BB962C8B-B14F-4D97-AF65-F5344CB8AC3E}">
        <p14:creationId xmlns:p14="http://schemas.microsoft.com/office/powerpoint/2010/main" val="354068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4578E8-5E36-1370-EEBD-8977BA81D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7009" y="2807208"/>
            <a:ext cx="6890587" cy="4591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B56632-2B2F-3020-E04A-5E4B425AC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912" y="-100585"/>
            <a:ext cx="6163057" cy="41060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649BCC-14F1-8E3F-A1D9-C1722949FF31}"/>
              </a:ext>
            </a:extLst>
          </p:cNvPr>
          <p:cNvSpPr txBox="1"/>
          <p:nvPr/>
        </p:nvSpPr>
        <p:spPr>
          <a:xfrm>
            <a:off x="457200" y="521208"/>
            <a:ext cx="3246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Small Castle Bounce House </a:t>
            </a:r>
          </a:p>
          <a:p>
            <a:r>
              <a:rPr lang="en-US" dirty="0"/>
              <a:t>(L 11’4 ’x W 10’4 x H 12’6)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941A8E-9BE6-F636-1899-C58D141A00B5}"/>
              </a:ext>
            </a:extLst>
          </p:cNvPr>
          <p:cNvSpPr txBox="1"/>
          <p:nvPr/>
        </p:nvSpPr>
        <p:spPr>
          <a:xfrm>
            <a:off x="5934456" y="4343400"/>
            <a:ext cx="334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Medium Fun House </a:t>
            </a:r>
          </a:p>
          <a:p>
            <a:r>
              <a:rPr lang="en-US" dirty="0"/>
              <a:t>(L 14’4 x W 10’4 x H 12’6)</a:t>
            </a:r>
          </a:p>
        </p:txBody>
      </p:sp>
    </p:spTree>
    <p:extLst>
      <p:ext uri="{BB962C8B-B14F-4D97-AF65-F5344CB8AC3E}">
        <p14:creationId xmlns:p14="http://schemas.microsoft.com/office/powerpoint/2010/main" val="43308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32FFB4-95B8-2B97-23C4-3EBC6456D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05655" cy="4411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30BC90-906B-FA49-67F4-E30C07AD5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655" y="3532811"/>
            <a:ext cx="5038346" cy="3782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872AD-AF88-0280-89C8-EA43D26B5526}"/>
              </a:ext>
            </a:extLst>
          </p:cNvPr>
          <p:cNvSpPr txBox="1"/>
          <p:nvPr/>
        </p:nvSpPr>
        <p:spPr>
          <a:xfrm>
            <a:off x="4489704" y="265176"/>
            <a:ext cx="3785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Unicorn Bounce House</a:t>
            </a:r>
          </a:p>
          <a:p>
            <a:r>
              <a:rPr lang="en-US" dirty="0"/>
              <a:t>(L 13’ x W 13’ x H 18’)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E495C2-B00E-2613-B06F-505479574909}"/>
              </a:ext>
            </a:extLst>
          </p:cNvPr>
          <p:cNvSpPr txBox="1"/>
          <p:nvPr/>
        </p:nvSpPr>
        <p:spPr>
          <a:xfrm>
            <a:off x="384048" y="4983480"/>
            <a:ext cx="258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 Crush Slide</a:t>
            </a:r>
          </a:p>
          <a:p>
            <a:r>
              <a:rPr lang="en-US" dirty="0"/>
              <a:t>(L 20’ x W 9’ x H 20’)</a:t>
            </a:r>
          </a:p>
        </p:txBody>
      </p:sp>
    </p:spTree>
    <p:extLst>
      <p:ext uri="{BB962C8B-B14F-4D97-AF65-F5344CB8AC3E}">
        <p14:creationId xmlns:p14="http://schemas.microsoft.com/office/powerpoint/2010/main" val="278933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569377-3859-8D52-564A-F7B0681F9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95004" cy="3095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7A06AB-D54C-2B9E-1633-2B3FFFA458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43" y="4014217"/>
            <a:ext cx="5854731" cy="3300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232C0A-7DC5-692E-844D-6A23C633CD70}"/>
              </a:ext>
            </a:extLst>
          </p:cNvPr>
          <p:cNvSpPr txBox="1"/>
          <p:nvPr/>
        </p:nvSpPr>
        <p:spPr>
          <a:xfrm>
            <a:off x="6007608" y="667512"/>
            <a:ext cx="268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Kayak Rambler 9.5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BA6AC4-23F4-C9C7-9F6E-8CA6EBF08A80}"/>
              </a:ext>
            </a:extLst>
          </p:cNvPr>
          <p:cNvSpPr txBox="1"/>
          <p:nvPr/>
        </p:nvSpPr>
        <p:spPr>
          <a:xfrm>
            <a:off x="114029" y="4736591"/>
            <a:ext cx="2880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Double Kayak Rambler 13.5</a:t>
            </a:r>
          </a:p>
        </p:txBody>
      </p:sp>
    </p:spTree>
    <p:extLst>
      <p:ext uri="{BB962C8B-B14F-4D97-AF65-F5344CB8AC3E}">
        <p14:creationId xmlns:p14="http://schemas.microsoft.com/office/powerpoint/2010/main" val="2009678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43828C-B25A-156C-E899-DDC9210C7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553712" cy="5065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6F4EA3-DB20-6597-44BE-11B3CE9BDCE3}"/>
              </a:ext>
            </a:extLst>
          </p:cNvPr>
          <p:cNvSpPr txBox="1"/>
          <p:nvPr/>
        </p:nvSpPr>
        <p:spPr>
          <a:xfrm>
            <a:off x="123445" y="5065776"/>
            <a:ext cx="288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 Up Paddle Board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5B9514-16BB-178D-91C4-D280334A8603}"/>
              </a:ext>
            </a:extLst>
          </p:cNvPr>
          <p:cNvSpPr txBox="1"/>
          <p:nvPr/>
        </p:nvSpPr>
        <p:spPr>
          <a:xfrm>
            <a:off x="5568696" y="5065776"/>
            <a:ext cx="315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Single </a:t>
            </a:r>
            <a:r>
              <a:rPr lang="en-US" dirty="0" err="1"/>
              <a:t>kiasen</a:t>
            </a:r>
            <a:r>
              <a:rPr lang="en-US" dirty="0"/>
              <a:t> Fishing Kayak 10ft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E91B53-6EAD-8DAF-7F61-6A5510E4F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464" y="777571"/>
            <a:ext cx="4032503" cy="41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4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8A1DB8-76B7-51C9-A7AD-650277724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3469717" cy="3465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CF9B3-E8B1-A7AE-9A91-D5D632487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744" y="0"/>
            <a:ext cx="3052256" cy="307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2092DA-1B6C-3226-733F-92FD7EA0A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983" y="4447393"/>
            <a:ext cx="2867807" cy="2867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7075BE-C154-14FD-912C-FA387CCF5753}"/>
              </a:ext>
            </a:extLst>
          </p:cNvPr>
          <p:cNvSpPr txBox="1"/>
          <p:nvPr/>
        </p:nvSpPr>
        <p:spPr>
          <a:xfrm>
            <a:off x="301752" y="3657600"/>
            <a:ext cx="34697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PDF Life Vest </a:t>
            </a:r>
          </a:p>
          <a:p>
            <a:r>
              <a:rPr lang="en-US" dirty="0"/>
              <a:t>(INF/CHD 50LB)</a:t>
            </a:r>
          </a:p>
          <a:p>
            <a:r>
              <a:rPr lang="en-US" dirty="0"/>
              <a:t>(CHD 30-50LB)</a:t>
            </a:r>
          </a:p>
          <a:p>
            <a:r>
              <a:rPr lang="en-US" dirty="0"/>
              <a:t>(youth)</a:t>
            </a:r>
          </a:p>
          <a:p>
            <a:r>
              <a:rPr lang="en-US" dirty="0"/>
              <a:t>(universal)</a:t>
            </a:r>
          </a:p>
          <a:p>
            <a:r>
              <a:rPr lang="en-US" dirty="0"/>
              <a:t>(oversize)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23D83A-504E-8447-3873-08CCD1E3CA34}"/>
              </a:ext>
            </a:extLst>
          </p:cNvPr>
          <p:cNvSpPr txBox="1"/>
          <p:nvPr/>
        </p:nvSpPr>
        <p:spPr>
          <a:xfrm>
            <a:off x="4158680" y="4617720"/>
            <a:ext cx="230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Stocked Tackle 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79AF1-18C6-03C5-DAAB-C5719B0BC8BA}"/>
              </a:ext>
            </a:extLst>
          </p:cNvPr>
          <p:cNvSpPr txBox="1"/>
          <p:nvPr/>
        </p:nvSpPr>
        <p:spPr>
          <a:xfrm>
            <a:off x="4938680" y="210312"/>
            <a:ext cx="305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Optix</a:t>
            </a:r>
            <a:r>
              <a:rPr lang="en-US" dirty="0"/>
              <a:t> 80 Reel 8ft Fishing Rod </a:t>
            </a:r>
          </a:p>
        </p:txBody>
      </p:sp>
    </p:spTree>
    <p:extLst>
      <p:ext uri="{BB962C8B-B14F-4D97-AF65-F5344CB8AC3E}">
        <p14:creationId xmlns:p14="http://schemas.microsoft.com/office/powerpoint/2010/main" val="2494418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32D48EB71C7C438AFFB403D60B5940" ma:contentTypeVersion="16" ma:contentTypeDescription="Create a new document." ma:contentTypeScope="" ma:versionID="52f2cd613856821b930ca559cd71342d">
  <xsd:schema xmlns:xsd="http://www.w3.org/2001/XMLSchema" xmlns:xs="http://www.w3.org/2001/XMLSchema" xmlns:p="http://schemas.microsoft.com/office/2006/metadata/properties" xmlns:ns2="c94dd120-3bd4-4676-97cc-c4213da106c0" xmlns:ns3="0401509a-36d5-4d21-98cb-88791c8e9242" targetNamespace="http://schemas.microsoft.com/office/2006/metadata/properties" ma:root="true" ma:fieldsID="5573425430c568810671ac21ac3a3989" ns2:_="" ns3:_="">
    <xsd:import namespace="c94dd120-3bd4-4676-97cc-c4213da106c0"/>
    <xsd:import namespace="0401509a-36d5-4d21-98cb-88791c8e92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dd120-3bd4-4676-97cc-c4213da106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871f771-ab78-46b7-810c-7667649bb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YEAR" ma:index="23" nillable="true" ma:displayName="YEAR" ma:description="Past or Current Campaign" ma:format="Dropdown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1509a-36d5-4d21-98cb-88791c8e9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22744a61-96e8-4472-926c-080345708156}" ma:internalName="TaxCatchAll" ma:showField="CatchAllData" ma:web="0401509a-36d5-4d21-98cb-88791c8e9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01509a-36d5-4d21-98cb-88791c8e9242" xsi:nil="true"/>
    <lcf76f155ced4ddcb4097134ff3c332f xmlns="c94dd120-3bd4-4676-97cc-c4213da106c0">
      <Terms xmlns="http://schemas.microsoft.com/office/infopath/2007/PartnerControls"/>
    </lcf76f155ced4ddcb4097134ff3c332f>
    <SharedWithUsers xmlns="0401509a-36d5-4d21-98cb-88791c8e9242">
      <UserInfo>
        <DisplayName/>
        <AccountId xsi:nil="true"/>
        <AccountType/>
      </UserInfo>
    </SharedWithUsers>
    <YEAR xmlns="c94dd120-3bd4-4676-97cc-c4213da106c0" xsi:nil="true"/>
  </documentManagement>
</p:properties>
</file>

<file path=customXml/itemProps1.xml><?xml version="1.0" encoding="utf-8"?>
<ds:datastoreItem xmlns:ds="http://schemas.openxmlformats.org/officeDocument/2006/customXml" ds:itemID="{4D3A0581-EA66-4CBF-BA90-99043DD438D7}"/>
</file>

<file path=customXml/itemProps2.xml><?xml version="1.0" encoding="utf-8"?>
<ds:datastoreItem xmlns:ds="http://schemas.openxmlformats.org/officeDocument/2006/customXml" ds:itemID="{DC03776E-F080-4CFA-A974-B773EA0768F4}"/>
</file>

<file path=customXml/itemProps3.xml><?xml version="1.0" encoding="utf-8"?>
<ds:datastoreItem xmlns:ds="http://schemas.openxmlformats.org/officeDocument/2006/customXml" ds:itemID="{253C786F-A311-4230-934B-8AD599D6A08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</TotalTime>
  <Words>138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Lancaster, Chanel I CIV USAG/USAG-MIAMI</dc:creator>
  <cp:lastModifiedBy>Lancaster, Chanel I CIV USAG/USAG-MIAMI</cp:lastModifiedBy>
  <cp:revision>2</cp:revision>
  <cp:lastPrinted>2023-02-03T18:53:20Z</cp:lastPrinted>
  <dcterms:created xsi:type="dcterms:W3CDTF">2023-02-03T16:47:22Z</dcterms:created>
  <dcterms:modified xsi:type="dcterms:W3CDTF">2023-02-03T18:54:09Z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0x010100F832D48EB71C7C438AFFB403D60B5940</vt:lpwstr>
  </property>
  <property fmtid="{D5CDD505-2E9C-101B-9397-08002B2CF9AE}" pid="3" name="Order">
    <vt:r8>200500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